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4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E7D512-6C76-4359-A8C4-2FE4BA7566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AC06B53-D8D4-4167-AC24-A647AC356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F17102-4C7E-4EEA-92CB-6C22F5B76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34738D-37E3-427E-8A22-985828A38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400B54-EE16-4153-BC63-EEB29D89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990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7A4AE5-65DC-4909-999B-5A0ED7789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BEC6727-9C5D-4607-B2C1-116567939C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A4DAFF-2A78-41B5-8D35-2338FC3A8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FF56F0-E1DA-4411-BC8E-48FC1C6A9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CBD65B-2BA6-42B1-8041-3BF41A3C3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350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008A2C2-4783-44AD-88F5-551CF9F928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D5C4B4E-724D-4252-8B4B-79AAF7CE71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36FABF-816C-4783-A136-E9CFA31AC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C5E031-3804-46FB-8173-EFE8B36DB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EA6FC6-E829-440D-AA25-3D13BE92E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5297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20FB30-1CF8-4717-B948-CF94BDFED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51FAA2-B584-41C9-AF38-B6D4DBF16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969D8E-CCDC-4102-B2B7-3B02A4879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8580C8-B692-4BCE-8321-0702B694F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1B4657-766E-48A4-96FB-16FE24FAE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392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C543EE-7970-40D4-B2B5-E9C5C50E9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7D1D09-C846-400C-AC57-6C8C7A4D69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ADB5FF-214B-40CA-A671-FBE799846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4CF7BE-3C27-4A93-8750-9F40A1B27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56BA7B-E54E-46F8-BB86-B11F64C7F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527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52AEEA-4B0A-4751-9381-958D642C5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E30E01-C1E5-43B6-B25B-88A977E73F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1E00049-0315-4110-B6A6-B07A09C973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2A7288-F234-4AFC-A5AC-22D644314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9EDFEB-DC26-4157-AC98-FD08AA06D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765F5B1-CDA6-4096-9D9E-66BF28B4D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158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F6E62A-B59A-414F-AA43-EF78E7924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44DDAD-1576-4A87-A787-46CE98183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E843DD8-6536-4762-AB26-4E21247A9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C41A88-D80E-4B54-B3E8-B865C485DF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AD6DC23-77A6-4A9B-985A-D7160C270E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412F027-6BAA-4CF9-B230-2A67D0A36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3B9ED37-F5EA-4A71-8F0E-9DFA05ECA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F0C8DB9-29A5-4830-AA0F-FBAA7B84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346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7F949E-98D7-4211-A44B-7B2A805AD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1D5E7C6-1084-4818-AB61-9B9AD7AE9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5B952C0-94B5-4D07-ABB9-2A3CE261A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808105-E8F8-40FA-8A4F-AEAC7AD97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2515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80F2D8F-7C49-4D31-AF1C-7AC6A9D85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8B2A1D9-2F1D-4873-9FCD-7B994CABD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D5C490E-9CDF-4FF7-8617-7BA58ACF5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908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A49C5A-0CC0-4AC7-9CFC-9A58DAFC0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4087BC-BBCB-4694-9B09-6076BDD79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46BBAFD-61BA-4436-A038-ACBAC986B2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CD42D7F-97A8-40DA-8F35-DB0B0681F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BF869D-EF5C-458C-B6C3-CE48F3BD3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E30E12C-642B-4AF7-8034-BAF783DD5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2037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1EF509-5D5B-4325-B319-B6B321BF1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FA99BE7-ABBF-4D3D-9E41-D3D57F119D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00BD9C-B7E1-41F1-9E76-3DC3E0AD6C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2A3E716-8EF7-4DA7-B4BA-83BEE863A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FA453C6-33D1-4242-94A7-0B328D050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125D03-1D8D-4BFC-B448-25977AD4D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586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BEFA4CF-FE9B-40FA-9D50-37E73BE78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1AC644-1628-41D5-AE97-0178C923C0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25BD7C-DA84-4EC7-9ACE-5E6570C70D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2C921D-2B1C-4C6F-8BFC-12DBA99767BB}" type="datetimeFigureOut">
              <a:rPr lang="zh-CN" altLang="en-US" smtClean="0"/>
              <a:t>2018/11/1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B80D1D-6EA3-45BF-8F39-91E4B28DDC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02221B-9328-4C3A-AC6F-1189CEE33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CD59A-3B90-4A3B-94AF-B891633374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368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zh/photo/689794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A40A5F3-05E2-44BC-8495-81815C78A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4045"/>
            <a:ext cx="5665810" cy="424991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9EB28AF-1932-4AB3-80B2-EA64F4EFC2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7134" y="1304045"/>
            <a:ext cx="6374866" cy="424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031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chemeClr val="bg2">
                <a:lumMod val="10000"/>
              </a:schemeClr>
            </a:gs>
            <a:gs pos="100000">
              <a:schemeClr val="tx1">
                <a:lumMod val="50000"/>
                <a:lumOff val="50000"/>
              </a:schemeClr>
            </a:gs>
            <a:gs pos="85000">
              <a:schemeClr val="tx1">
                <a:lumMod val="65000"/>
                <a:lumOff val="35000"/>
              </a:schemeClr>
            </a:gs>
            <a:gs pos="100000">
              <a:schemeClr val="tx1">
                <a:lumMod val="50000"/>
                <a:lumOff val="5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95DCF5EC-72D9-438A-AD59-8967D7802FDD}"/>
              </a:ext>
            </a:extLst>
          </p:cNvPr>
          <p:cNvGrpSpPr/>
          <p:nvPr/>
        </p:nvGrpSpPr>
        <p:grpSpPr>
          <a:xfrm>
            <a:off x="843280" y="2145907"/>
            <a:ext cx="10505440" cy="2566186"/>
            <a:chOff x="1046480" y="474587"/>
            <a:chExt cx="10505440" cy="2566186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89F51BB-7135-4355-BA26-BB3E7C8D5E39}"/>
                </a:ext>
              </a:extLst>
            </p:cNvPr>
            <p:cNvSpPr/>
            <p:nvPr/>
          </p:nvSpPr>
          <p:spPr>
            <a:xfrm>
              <a:off x="1515097" y="474587"/>
              <a:ext cx="9568206" cy="211328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500" dirty="0">
                  <a:gradFill>
                    <a:gsLst>
                      <a:gs pos="10000">
                        <a:schemeClr val="accent4"/>
                      </a:gs>
                      <a:gs pos="100000">
                        <a:schemeClr val="tx1">
                          <a:lumMod val="50000"/>
                          <a:lumOff val="50000"/>
                        </a:schemeClr>
                      </a:gs>
                      <a:gs pos="85000">
                        <a:schemeClr val="tx1">
                          <a:lumMod val="65000"/>
                          <a:lumOff val="35000"/>
                        </a:schemeClr>
                      </a:gs>
                      <a:gs pos="100000">
                        <a:schemeClr val="tx1">
                          <a:lumMod val="50000"/>
                          <a:lumOff val="50000"/>
                        </a:schemeClr>
                      </a:gs>
                    </a:gsLst>
                    <a:lin ang="5400000" scaled="0"/>
                  </a:gradFill>
                </a:rPr>
                <a:t>Hello</a:t>
              </a:r>
              <a:r>
                <a:rPr lang="en-US" altLang="zh-CN" sz="11500" dirty="0">
                  <a:solidFill>
                    <a:schemeClr val="accent4"/>
                  </a:solidFill>
                </a:rPr>
                <a:t> </a:t>
              </a:r>
              <a:r>
                <a:rPr lang="en-US" altLang="zh-CN" sz="11500" dirty="0">
                  <a:gradFill>
                    <a:gsLst>
                      <a:gs pos="10000">
                        <a:schemeClr val="accent4"/>
                      </a:gs>
                      <a:gs pos="100000">
                        <a:schemeClr val="tx1">
                          <a:lumMod val="50000"/>
                          <a:lumOff val="50000"/>
                        </a:schemeClr>
                      </a:gs>
                      <a:gs pos="85000">
                        <a:schemeClr val="tx1">
                          <a:lumMod val="65000"/>
                          <a:lumOff val="35000"/>
                        </a:schemeClr>
                      </a:gs>
                      <a:gs pos="100000">
                        <a:schemeClr val="tx1">
                          <a:lumMod val="50000"/>
                          <a:lumOff val="50000"/>
                        </a:schemeClr>
                      </a:gs>
                    </a:gsLst>
                    <a:lin ang="5400000" scaled="0"/>
                  </a:gradFill>
                </a:rPr>
                <a:t>world</a:t>
              </a:r>
              <a:r>
                <a:rPr lang="en-US" altLang="zh-CN" sz="11500" dirty="0">
                  <a:solidFill>
                    <a:schemeClr val="accent4"/>
                  </a:solidFill>
                </a:rPr>
                <a:t> </a:t>
              </a:r>
              <a:r>
                <a:rPr lang="en-US" altLang="zh-CN" sz="11500" dirty="0">
                  <a:gradFill>
                    <a:gsLst>
                      <a:gs pos="10000">
                        <a:schemeClr val="accent4"/>
                      </a:gs>
                      <a:gs pos="100000">
                        <a:schemeClr val="tx1">
                          <a:lumMod val="50000"/>
                          <a:lumOff val="50000"/>
                        </a:schemeClr>
                      </a:gs>
                      <a:gs pos="85000">
                        <a:schemeClr val="tx1">
                          <a:lumMod val="65000"/>
                          <a:lumOff val="35000"/>
                        </a:schemeClr>
                      </a:gs>
                      <a:gs pos="100000">
                        <a:schemeClr val="tx1">
                          <a:lumMod val="50000"/>
                          <a:lumOff val="50000"/>
                        </a:schemeClr>
                      </a:gs>
                    </a:gsLst>
                    <a:lin ang="5400000" scaled="0"/>
                  </a:gradFill>
                </a:rPr>
                <a:t>!</a:t>
              </a:r>
              <a:endParaRPr lang="zh-CN" altLang="en-US" sz="11500" dirty="0">
                <a:gradFill>
                  <a:gsLst>
                    <a:gs pos="10000">
                      <a:schemeClr val="accent4"/>
                    </a:gs>
                    <a:gs pos="100000">
                      <a:schemeClr val="tx1">
                        <a:lumMod val="50000"/>
                        <a:lumOff val="50000"/>
                      </a:schemeClr>
                    </a:gs>
                    <a:gs pos="85000">
                      <a:schemeClr val="tx1">
                        <a:lumMod val="65000"/>
                        <a:lumOff val="35000"/>
                      </a:schemeClr>
                    </a:gs>
                    <a:gs pos="100000">
                      <a:schemeClr val="tx1">
                        <a:lumMod val="50000"/>
                        <a:lumOff val="50000"/>
                      </a:schemeClr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CF152CED-9494-40CB-A345-1D70806D4FEB}"/>
                </a:ext>
              </a:extLst>
            </p:cNvPr>
            <p:cNvGrpSpPr/>
            <p:nvPr/>
          </p:nvGrpSpPr>
          <p:grpSpPr>
            <a:xfrm>
              <a:off x="1046480" y="2587867"/>
              <a:ext cx="10505440" cy="452906"/>
              <a:chOff x="1046480" y="2587867"/>
              <a:chExt cx="10505440" cy="452906"/>
            </a:xfrm>
          </p:grpSpPr>
          <p:sp useBgFill="1">
            <p:nvSpPr>
              <p:cNvPr id="8" name="矩形 7">
                <a:extLst>
                  <a:ext uri="{FF2B5EF4-FFF2-40B4-BE49-F238E27FC236}">
                    <a16:creationId xmlns:a16="http://schemas.microsoft.com/office/drawing/2014/main" id="{F70F2A30-D815-4B2B-9FB8-555DE38A53B0}"/>
                  </a:ext>
                </a:extLst>
              </p:cNvPr>
              <p:cNvSpPr/>
              <p:nvPr/>
            </p:nvSpPr>
            <p:spPr>
              <a:xfrm>
                <a:off x="1046480" y="2672080"/>
                <a:ext cx="10505440" cy="31496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9423AC6F-A23C-4F0D-9F5C-5C0C11B7E380}"/>
                  </a:ext>
                </a:extLst>
              </p:cNvPr>
              <p:cNvSpPr/>
              <p:nvPr/>
            </p:nvSpPr>
            <p:spPr>
              <a:xfrm>
                <a:off x="1515097" y="2587867"/>
                <a:ext cx="9102103" cy="452906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/>
                  <a:t>Hello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world !</a:t>
                </a:r>
                <a:endParaRPr lang="zh-CN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59020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>
            <a:extLst>
              <a:ext uri="{FF2B5EF4-FFF2-40B4-BE49-F238E27FC236}">
                <a16:creationId xmlns:a16="http://schemas.microsoft.com/office/drawing/2014/main" id="{B4EE0A05-F941-404F-A5BD-41C4F11516E7}"/>
              </a:ext>
            </a:extLst>
          </p:cNvPr>
          <p:cNvGrpSpPr/>
          <p:nvPr/>
        </p:nvGrpSpPr>
        <p:grpSpPr>
          <a:xfrm>
            <a:off x="1980559" y="218603"/>
            <a:ext cx="8694068" cy="1862048"/>
            <a:chOff x="1935480" y="823889"/>
            <a:chExt cx="8694068" cy="1862048"/>
          </a:xfrm>
        </p:grpSpPr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176A8103-F148-43C4-84CF-76E4364A1A11}"/>
                </a:ext>
              </a:extLst>
            </p:cNvPr>
            <p:cNvSpPr txBox="1"/>
            <p:nvPr/>
          </p:nvSpPr>
          <p:spPr>
            <a:xfrm>
              <a:off x="1935480" y="823889"/>
              <a:ext cx="133096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dirty="0">
                  <a:gradFill>
                    <a:gsLst>
                      <a:gs pos="30000">
                        <a:schemeClr val="bg1">
                          <a:lumMod val="0"/>
                          <a:lumOff val="100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0"/>
                  </a:gradFill>
                  <a:latin typeface="方正舒体" panose="02010601030101010101" pitchFamily="2" charset="-122"/>
                  <a:ea typeface="方正舒体" panose="02010601030101010101" pitchFamily="2" charset="-122"/>
                </a:rPr>
                <a:t>H</a:t>
              </a:r>
              <a:endParaRPr lang="zh-CN" altLang="en-US" sz="11500" dirty="0">
                <a:gradFill>
                  <a:gsLst>
                    <a:gs pos="30000">
                      <a:schemeClr val="bg1">
                        <a:lumMod val="0"/>
                        <a:lumOff val="100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404D9E8-47F9-4FE7-A493-464FB2FB683D}"/>
                </a:ext>
              </a:extLst>
            </p:cNvPr>
            <p:cNvSpPr txBox="1"/>
            <p:nvPr/>
          </p:nvSpPr>
          <p:spPr>
            <a:xfrm>
              <a:off x="2903220" y="823889"/>
              <a:ext cx="133096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dirty="0">
                  <a:gradFill>
                    <a:gsLst>
                      <a:gs pos="30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0"/>
                  </a:gradFill>
                  <a:latin typeface="方正舒体" panose="02010601030101010101" pitchFamily="2" charset="-122"/>
                  <a:ea typeface="方正舒体" panose="02010601030101010101" pitchFamily="2" charset="-122"/>
                </a:rPr>
                <a:t>e</a:t>
              </a:r>
              <a:endParaRPr lang="zh-CN" altLang="en-US" sz="11500" dirty="0">
                <a:gradFill>
                  <a:gsLst>
                    <a:gs pos="3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92F584C9-8A98-4D57-BDEF-927C380CEC84}"/>
                </a:ext>
              </a:extLst>
            </p:cNvPr>
            <p:cNvSpPr txBox="1"/>
            <p:nvPr/>
          </p:nvSpPr>
          <p:spPr>
            <a:xfrm>
              <a:off x="9288780" y="823889"/>
              <a:ext cx="1340768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dirty="0">
                  <a:gradFill>
                    <a:gsLst>
                      <a:gs pos="30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0"/>
                  </a:gradFill>
                  <a:latin typeface="方正舒体" panose="02010601030101010101" pitchFamily="2" charset="-122"/>
                  <a:ea typeface="方正舒体" panose="02010601030101010101" pitchFamily="2" charset="-122"/>
                </a:rPr>
                <a:t>!</a:t>
              </a:r>
              <a:endParaRPr lang="zh-CN" altLang="en-US" sz="11500" dirty="0">
                <a:gradFill>
                  <a:gsLst>
                    <a:gs pos="3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3446924-B901-492F-89E2-A7FAC8CC911F}"/>
                </a:ext>
              </a:extLst>
            </p:cNvPr>
            <p:cNvSpPr txBox="1"/>
            <p:nvPr/>
          </p:nvSpPr>
          <p:spPr>
            <a:xfrm>
              <a:off x="3945936" y="823889"/>
              <a:ext cx="133096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dirty="0">
                  <a:gradFill>
                    <a:gsLst>
                      <a:gs pos="30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0"/>
                  </a:gradFill>
                  <a:latin typeface="方正舒体" panose="02010601030101010101" pitchFamily="2" charset="-122"/>
                  <a:ea typeface="方正舒体" panose="02010601030101010101" pitchFamily="2" charset="-122"/>
                </a:rPr>
                <a:t>l</a:t>
              </a:r>
              <a:endParaRPr lang="zh-CN" altLang="en-US" sz="11500" dirty="0">
                <a:gradFill>
                  <a:gsLst>
                    <a:gs pos="3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EFE3D06C-5887-4EA8-A618-478F24EB487D}"/>
                </a:ext>
              </a:extLst>
            </p:cNvPr>
            <p:cNvSpPr txBox="1"/>
            <p:nvPr/>
          </p:nvSpPr>
          <p:spPr>
            <a:xfrm>
              <a:off x="7939922" y="823889"/>
              <a:ext cx="133096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dirty="0">
                  <a:gradFill>
                    <a:gsLst>
                      <a:gs pos="30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0"/>
                  </a:gradFill>
                  <a:latin typeface="方正舒体" panose="02010601030101010101" pitchFamily="2" charset="-122"/>
                  <a:ea typeface="方正舒体" panose="02010601030101010101" pitchFamily="2" charset="-122"/>
                </a:rPr>
                <a:t>l</a:t>
              </a:r>
              <a:endParaRPr lang="zh-CN" altLang="en-US" sz="11500" dirty="0">
                <a:gradFill>
                  <a:gsLst>
                    <a:gs pos="3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101F1BD-532D-4722-85F6-826911953303}"/>
                </a:ext>
              </a:extLst>
            </p:cNvPr>
            <p:cNvSpPr txBox="1"/>
            <p:nvPr/>
          </p:nvSpPr>
          <p:spPr>
            <a:xfrm>
              <a:off x="5343730" y="823889"/>
              <a:ext cx="133096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dirty="0">
                  <a:gradFill>
                    <a:gsLst>
                      <a:gs pos="30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0"/>
                  </a:gradFill>
                  <a:latin typeface="方正舒体" panose="02010601030101010101" pitchFamily="2" charset="-122"/>
                  <a:ea typeface="方正舒体" panose="02010601030101010101" pitchFamily="2" charset="-122"/>
                </a:rPr>
                <a:t>w</a:t>
              </a:r>
              <a:endParaRPr lang="zh-CN" altLang="en-US" sz="11500" dirty="0">
                <a:gradFill>
                  <a:gsLst>
                    <a:gs pos="3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F00ADDF3-50B2-41B8-A7B7-BF6EA6AD3361}"/>
                </a:ext>
              </a:extLst>
            </p:cNvPr>
            <p:cNvSpPr txBox="1"/>
            <p:nvPr/>
          </p:nvSpPr>
          <p:spPr>
            <a:xfrm>
              <a:off x="7236229" y="823889"/>
              <a:ext cx="133096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dirty="0">
                  <a:gradFill>
                    <a:gsLst>
                      <a:gs pos="30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0"/>
                  </a:gradFill>
                  <a:latin typeface="方正舒体" panose="02010601030101010101" pitchFamily="2" charset="-122"/>
                  <a:ea typeface="方正舒体" panose="02010601030101010101" pitchFamily="2" charset="-122"/>
                </a:rPr>
                <a:t>r</a:t>
              </a:r>
              <a:endParaRPr lang="zh-CN" altLang="en-US" sz="11500" dirty="0">
                <a:gradFill>
                  <a:gsLst>
                    <a:gs pos="3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50DBACE2-9936-4431-AA1C-AAAC346DAA40}"/>
                </a:ext>
              </a:extLst>
            </p:cNvPr>
            <p:cNvSpPr txBox="1"/>
            <p:nvPr/>
          </p:nvSpPr>
          <p:spPr>
            <a:xfrm>
              <a:off x="4276295" y="823889"/>
              <a:ext cx="133096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dirty="0">
                  <a:gradFill>
                    <a:gsLst>
                      <a:gs pos="30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0"/>
                  </a:gradFill>
                  <a:latin typeface="方正舒体" panose="02010601030101010101" pitchFamily="2" charset="-122"/>
                  <a:ea typeface="方正舒体" panose="02010601030101010101" pitchFamily="2" charset="-122"/>
                </a:rPr>
                <a:t>o</a:t>
              </a:r>
              <a:endParaRPr lang="zh-CN" altLang="en-US" sz="11500" dirty="0">
                <a:gradFill>
                  <a:gsLst>
                    <a:gs pos="3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9B096523-E1F4-43D5-8ACC-54005834D564}"/>
                </a:ext>
              </a:extLst>
            </p:cNvPr>
            <p:cNvSpPr txBox="1"/>
            <p:nvPr/>
          </p:nvSpPr>
          <p:spPr>
            <a:xfrm>
              <a:off x="3699966" y="823889"/>
              <a:ext cx="133096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dirty="0">
                  <a:gradFill>
                    <a:gsLst>
                      <a:gs pos="30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0"/>
                  </a:gradFill>
                  <a:latin typeface="方正舒体" panose="02010601030101010101" pitchFamily="2" charset="-122"/>
                  <a:ea typeface="方正舒体" panose="02010601030101010101" pitchFamily="2" charset="-122"/>
                </a:rPr>
                <a:t>l</a:t>
              </a:r>
              <a:endParaRPr lang="zh-CN" altLang="en-US" sz="11500" dirty="0">
                <a:gradFill>
                  <a:gsLst>
                    <a:gs pos="3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9F403B2-2BE8-4275-ABE7-68DAE9FE8C3B}"/>
                </a:ext>
              </a:extLst>
            </p:cNvPr>
            <p:cNvSpPr txBox="1"/>
            <p:nvPr/>
          </p:nvSpPr>
          <p:spPr>
            <a:xfrm>
              <a:off x="8296500" y="823889"/>
              <a:ext cx="1340768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dirty="0">
                  <a:gradFill>
                    <a:gsLst>
                      <a:gs pos="30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0"/>
                  </a:gradFill>
                  <a:latin typeface="方正舒体" panose="02010601030101010101" pitchFamily="2" charset="-122"/>
                  <a:ea typeface="方正舒体" panose="02010601030101010101" pitchFamily="2" charset="-122"/>
                </a:rPr>
                <a:t>d</a:t>
              </a:r>
              <a:endParaRPr lang="zh-CN" altLang="en-US" sz="11500" dirty="0">
                <a:gradFill>
                  <a:gsLst>
                    <a:gs pos="3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B1302327-497A-45AD-9FB1-B3509AFC7108}"/>
                </a:ext>
              </a:extLst>
            </p:cNvPr>
            <p:cNvSpPr txBox="1"/>
            <p:nvPr/>
          </p:nvSpPr>
          <p:spPr>
            <a:xfrm>
              <a:off x="6404001" y="823889"/>
              <a:ext cx="133096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500" dirty="0">
                  <a:gradFill>
                    <a:gsLst>
                      <a:gs pos="30000">
                        <a:schemeClr val="bg1"/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0" scaled="0"/>
                  </a:gradFill>
                  <a:latin typeface="方正舒体" panose="02010601030101010101" pitchFamily="2" charset="-122"/>
                  <a:ea typeface="方正舒体" panose="02010601030101010101" pitchFamily="2" charset="-122"/>
                </a:rPr>
                <a:t>o</a:t>
              </a:r>
              <a:endParaRPr lang="zh-CN" altLang="en-US" sz="11500" dirty="0">
                <a:gradFill>
                  <a:gsLst>
                    <a:gs pos="30000">
                      <a:schemeClr val="bg1"/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0" scaled="0"/>
                </a:gradFill>
                <a:latin typeface="方正舒体" panose="02010601030101010101" pitchFamily="2" charset="-122"/>
                <a:ea typeface="方正舒体" panose="02010601030101010101" pitchFamily="2" charset="-122"/>
              </a:endParaRPr>
            </a:p>
          </p:txBody>
        </p:sp>
      </p:grpSp>
      <p:pic>
        <p:nvPicPr>
          <p:cNvPr id="27" name="图片 26">
            <a:extLst>
              <a:ext uri="{FF2B5EF4-FFF2-40B4-BE49-F238E27FC236}">
                <a16:creationId xmlns:a16="http://schemas.microsoft.com/office/drawing/2014/main" id="{824C7960-89D1-46E1-AB64-AB272652C8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1" t="2" r="8648" b="-19709"/>
          <a:stretch/>
        </p:blipFill>
        <p:spPr>
          <a:xfrm>
            <a:off x="1517373" y="1733095"/>
            <a:ext cx="8794865" cy="471329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16D4A056-3501-44C9-BDE4-4EE77C2455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129" y="702028"/>
            <a:ext cx="3869483" cy="895197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8FC18334-4DBC-483A-94C8-6536E58F72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3270735" y="1149626"/>
            <a:ext cx="1007940" cy="596901"/>
          </a:xfrm>
          <a:prstGeom prst="rect">
            <a:avLst/>
          </a:prstGeom>
        </p:spPr>
      </p:pic>
      <p:sp>
        <p:nvSpPr>
          <p:cNvPr id="32" name="矩形 31">
            <a:extLst>
              <a:ext uri="{FF2B5EF4-FFF2-40B4-BE49-F238E27FC236}">
                <a16:creationId xmlns:a16="http://schemas.microsoft.com/office/drawing/2014/main" id="{4CD91790-02CB-4E74-9F84-07D579A639A0}"/>
              </a:ext>
            </a:extLst>
          </p:cNvPr>
          <p:cNvSpPr/>
          <p:nvPr/>
        </p:nvSpPr>
        <p:spPr>
          <a:xfrm>
            <a:off x="-228600" y="-127000"/>
            <a:ext cx="12560300" cy="7213600"/>
          </a:xfrm>
          <a:prstGeom prst="rect">
            <a:avLst/>
          </a:prstGeom>
          <a:solidFill>
            <a:schemeClr val="tx1">
              <a:lumMod val="75000"/>
              <a:lumOff val="25000"/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790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2621</TotalTime>
  <Words>17</Words>
  <Application>Microsoft Office PowerPoint</Application>
  <PresentationFormat>宽屏</PresentationFormat>
  <Paragraphs>13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方正舒体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庞 锦烽</dc:creator>
  <cp:lastModifiedBy>庞 锦烽</cp:lastModifiedBy>
  <cp:revision>15</cp:revision>
  <dcterms:created xsi:type="dcterms:W3CDTF">2018-10-29T15:20:29Z</dcterms:created>
  <dcterms:modified xsi:type="dcterms:W3CDTF">2018-11-01T15:29:07Z</dcterms:modified>
</cp:coreProperties>
</file>

<file path=docProps/thumbnail.jpeg>
</file>